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314" r:id="rId23"/>
    <p:sldId id="282" r:id="rId24"/>
    <p:sldId id="283" r:id="rId25"/>
    <p:sldId id="285" r:id="rId26"/>
    <p:sldId id="288" r:id="rId27"/>
    <p:sldId id="289" r:id="rId28"/>
    <p:sldId id="290" r:id="rId29"/>
    <p:sldId id="293" r:id="rId30"/>
    <p:sldId id="312" r:id="rId31"/>
    <p:sldId id="31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5" r:id="rId41"/>
    <p:sldId id="304" r:id="rId42"/>
    <p:sldId id="306" r:id="rId43"/>
    <p:sldId id="307" r:id="rId44"/>
    <p:sldId id="316" r:id="rId45"/>
    <p:sldId id="317" r:id="rId46"/>
    <p:sldId id="309" r:id="rId47"/>
    <p:sldId id="308" r:id="rId48"/>
    <p:sldId id="318" r:id="rId49"/>
    <p:sldId id="320" r:id="rId50"/>
    <p:sldId id="319" r:id="rId51"/>
    <p:sldId id="321" r:id="rId52"/>
    <p:sldId id="322" r:id="rId53"/>
    <p:sldId id="323" r:id="rId54"/>
    <p:sldId id="324" r:id="rId55"/>
    <p:sldId id="286" r:id="rId56"/>
    <p:sldId id="28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6"/>
    <p:restoredTop sz="82346"/>
  </p:normalViewPr>
  <p:slideViewPr>
    <p:cSldViewPr snapToGrid="0" snapToObjects="1" showGuides="1">
      <p:cViewPr varScale="1">
        <p:scale>
          <a:sx n="121" d="100"/>
          <a:sy n="121" d="100"/>
        </p:scale>
        <p:origin x="1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5, 2018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 called because a </a:t>
            </a:r>
            <a:r>
              <a:rPr lang="en-US" b="1" dirty="0"/>
              <a:t>bag</a:t>
            </a:r>
            <a:r>
              <a:rPr lang="en-US" dirty="0"/>
              <a:t> or </a:t>
            </a:r>
            <a:r>
              <a:rPr lang="en-US" b="1" dirty="0"/>
              <a:t>multiset</a:t>
            </a:r>
            <a:r>
              <a:rPr lang="en-US" dirty="0"/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b="1" dirty="0"/>
              <a:t>naive Bayes assumption</a:t>
            </a:r>
            <a:r>
              <a:rPr lang="en-US" dirty="0"/>
              <a:t>: Words are independent conditioned on their class:</a:t>
            </a:r>
            <a:br>
              <a:rPr lang="en-US" dirty="0"/>
            </a:br>
            <a:r>
              <a:rPr lang="en-US" dirty="0"/>
              <a:t>P(Filled, with, horrific... | Y) = P(Filled | Y) x P(with | Y) x P(horrific | Y) ...</a:t>
            </a:r>
            <a:br>
              <a:rPr lang="en-US" dirty="0"/>
            </a:br>
            <a:r>
              <a:rPr lang="en-US" dirty="0"/>
              <a:t>Instead of P(Filled | Y, with, horrific, ...) x P(with | Y, horrific, ...) x P</a:t>
            </a:r>
            <a:r>
              <a:rPr lang="en-US"/>
              <a:t>(horrific | Y, ...) ...</a:t>
            </a: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Wait, but we were estimating P(</a:t>
            </a:r>
            <a:r>
              <a:rPr lang="en-US" dirty="0" err="1"/>
              <a:t>Y|with</a:t>
            </a:r>
            <a:r>
              <a:rPr lang="en-US" dirty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/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/>
              <a:t>What's wrong with the </a:t>
            </a:r>
            <a:r>
              <a:rPr lang="en-US" dirty="0" err="1"/>
              <a:t>BoW</a:t>
            </a:r>
            <a:r>
              <a:rPr lang="en-US" dirty="0"/>
              <a:t> assumption?</a:t>
            </a:r>
          </a:p>
          <a:p>
            <a:r>
              <a:rPr lang="en-US" dirty="0"/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/>
              <a:t>Naive Bayes has two kinds of parameters:</a:t>
            </a:r>
          </a:p>
          <a:p>
            <a:pPr lvl="1"/>
            <a:r>
              <a:rPr lang="en-US" dirty="0"/>
              <a:t>Class prior distribution </a:t>
            </a:r>
            <a:r>
              <a:rPr lang="en-US" b="1" dirty="0"/>
              <a:t>P(Y)</a:t>
            </a:r>
            <a:r>
              <a:rPr lang="en-US" dirty="0"/>
              <a:t> = belief in the class</a:t>
            </a:r>
          </a:p>
          <a:p>
            <a:pPr lvl="1"/>
            <a:r>
              <a:rPr lang="en-US" dirty="0"/>
              <a:t>Likelihood distribution </a:t>
            </a:r>
            <a:r>
              <a:rPr lang="en-US" b="1" dirty="0"/>
              <a:t>P(W|Y)</a:t>
            </a:r>
            <a:r>
              <a:rPr lang="en-US" dirty="0"/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</a:t>
                </a:r>
                <a:r>
                  <a:rPr lang="en-US"/>
                  <a:t>pick w </a:t>
                </a:r>
                <a:r>
                  <a:rPr lang="en-US" dirty="0"/>
                  <a:t>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19680</TotalTime>
  <Words>4608</Words>
  <Application>Microsoft Macintosh PowerPoint</Application>
  <PresentationFormat>Widescreen</PresentationFormat>
  <Paragraphs>906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Yu Gothic</vt:lpstr>
      <vt:lpstr>Arial</vt:lpstr>
      <vt:lpstr>Calibri</vt:lpstr>
      <vt:lpstr>Calibri Light</vt:lpstr>
      <vt:lpstr>Cambria Math</vt:lpstr>
      <vt:lpstr>Courier New</vt:lpstr>
      <vt:lpstr>Mangal</vt:lpstr>
      <vt:lpstr>Office Theme</vt:lpstr>
      <vt:lpstr>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Jonathan May</cp:lastModifiedBy>
  <cp:revision>173</cp:revision>
  <cp:lastPrinted>2017-09-08T05:04:20Z</cp:lastPrinted>
  <dcterms:created xsi:type="dcterms:W3CDTF">2017-08-30T21:07:33Z</dcterms:created>
  <dcterms:modified xsi:type="dcterms:W3CDTF">2018-09-05T13:47:58Z</dcterms:modified>
</cp:coreProperties>
</file>